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57" r:id="rId4"/>
    <p:sldId id="269" r:id="rId5"/>
    <p:sldId id="262" r:id="rId6"/>
    <p:sldId id="263" r:id="rId7"/>
    <p:sldId id="264" r:id="rId8"/>
    <p:sldId id="265" r:id="rId9"/>
    <p:sldId id="274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603"/>
    <a:srgbClr val="0C4775"/>
    <a:srgbClr val="2276B7"/>
    <a:srgbClr val="62BC4B"/>
    <a:srgbClr val="23354B"/>
    <a:srgbClr val="3B597D"/>
    <a:srgbClr val="9E2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B70D-724A-994B-3177-8BED43B66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3C53A-AA5E-4BF8-9FE0-D0970375B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498A5-2A92-E01E-2755-81A71533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D91F-8859-F041-A29A-EC43BE0FFEF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841A4-F456-F24A-1798-D582859B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0A5CF-481C-7999-8C61-3AB68D86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C967-5081-5A4A-B24B-46A47C297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4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CA2D0-785F-624D-BB6F-BBAEA847C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29370A-3CE9-3D92-A4B6-860EB1C3F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6A05D-5803-D86D-4284-DDDC68622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D91F-8859-F041-A29A-EC43BE0FFEF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48161-74AC-7521-51EA-ED22809A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F6323-4529-17A2-F6DD-B2C8B6A8F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C967-5081-5A4A-B24B-46A47C297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7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C7B8EE-ADA2-26AE-4959-29756DAB7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A4E56D-3BDC-E1A7-B1B9-ADF6CEA79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F4F1B-E39F-F11E-90B7-414C1A7C8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D91F-8859-F041-A29A-EC43BE0FFEF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EFC84-A77D-A7B3-164A-D007D5D3E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6328B-FE63-763D-DD41-DFC66092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C967-5081-5A4A-B24B-46A47C297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9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C6847-2CBB-CF4B-F75E-516D92F84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8EA3C-410B-440A-5096-DD86C1615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A8311-3047-3315-2BE7-E09A51D2F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D91F-8859-F041-A29A-EC43BE0FFEF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FE5CA-F955-6897-C919-FE3AD5E1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5FC66-80AA-9B13-A6CD-7D586EFA4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C967-5081-5A4A-B24B-46A47C297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2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6860D-014E-B8B5-795D-F51C68CC5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94245-6DDC-95B6-8963-A639E9FD9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1A445-2CE2-5963-F8DE-F1735AF2D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D91F-8859-F041-A29A-EC43BE0FFEF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DDD15-4EC6-A155-ABDA-E72A8470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B4185-66C4-5899-BB00-868905539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C967-5081-5A4A-B24B-46A47C297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6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7109F-D318-3D7B-436D-E139A8EA4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2701-A9D6-693D-97C5-91DFEFC4C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B5DC0-FE24-7704-34FA-3B4E67A5C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963E0-E47F-57F9-FDCC-5D97C998D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D91F-8859-F041-A29A-EC43BE0FFEF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CD567-BA82-3683-3806-F067C9BA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E7235-7B2C-6C5D-78F9-21C929D7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C967-5081-5A4A-B24B-46A47C297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6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27E75-32E5-319F-14E4-EB89C3F5D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85420-3AAF-3EDD-63B8-DB184580B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5EE58-9648-4980-20BA-1F7215135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B83E7D-BDBB-3D3A-8C1E-1A9AFF3CA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E5EC1E-12BF-A72E-20A2-33EB668DD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171408-01DD-B82A-9CA6-D86CCFF5E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D91F-8859-F041-A29A-EC43BE0FFEF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AD45EE-2ACB-8A82-7BD9-31EAAA832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8D3799-5D2D-F60C-D991-7F30248B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C967-5081-5A4A-B24B-46A47C297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AA0F6-82C7-50BE-CCA2-3B50D3B29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E0F0F-C9E0-9DF6-7309-EE3256BF8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D91F-8859-F041-A29A-EC43BE0FFEF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D2899A-81BD-CC91-9B87-4F9526AB7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97E25-AB83-0BB0-5025-07C96F154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C967-5081-5A4A-B24B-46A47C297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5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1C6954-7C9C-C50D-C2DA-F8F25E017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D91F-8859-F041-A29A-EC43BE0FFEF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3A9E2-8081-51B1-4B63-8C0B2FA12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BA0D1-C2F3-2CBC-8D33-30A69A4D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C967-5081-5A4A-B24B-46A47C297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2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B8FEF-A995-6F3D-A5F3-82518FFE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B2A7A-75D8-7586-A182-0D1ECE442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B4868-EC0A-E0D2-1D21-6569B29B2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88A5F-7FB9-5C0E-4603-87F583D5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D91F-8859-F041-A29A-EC43BE0FFEF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DD4C1C-F4F5-9589-1DC9-E1A8094A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EA3D5-B84D-2501-138E-DD4B952F4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C967-5081-5A4A-B24B-46A47C297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03F0-6995-DF97-C39B-FA97A9FD9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4E961-738D-73A2-E262-F1070DDFA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F99FA-CF26-14F0-6D9C-504A992CB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C1090-A1BA-5350-B714-C4D6257D9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D91F-8859-F041-A29A-EC43BE0FFEF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D16B4-E2CF-7091-52FA-D76AF9883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0A93B-F536-CFFF-735E-61C03DB7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C967-5081-5A4A-B24B-46A47C297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4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34E39D-476D-DFCD-F5B6-F709641FE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59107-AD56-AE3D-0343-F6C635B45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3D2CF-8DCA-C513-4509-0CC573009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7D91F-8859-F041-A29A-EC43BE0FFEF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BFDFA-A9C4-17DD-1D03-A4D508E796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B77A9-8E10-30D5-38F1-8D853580F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9C967-5081-5A4A-B24B-46A47C297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uilding&#10;&#10;Description automatically generated with medium confidence">
            <a:extLst>
              <a:ext uri="{FF2B5EF4-FFF2-40B4-BE49-F238E27FC236}">
                <a16:creationId xmlns:a16="http://schemas.microsoft.com/office/drawing/2014/main" id="{C565A05E-2A2E-1F54-FA39-56144CE30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2C9D27-CC70-E1FF-E4CF-5A4D076C82DC}"/>
              </a:ext>
            </a:extLst>
          </p:cNvPr>
          <p:cNvSpPr/>
          <p:nvPr/>
        </p:nvSpPr>
        <p:spPr>
          <a:xfrm>
            <a:off x="0" y="2782669"/>
            <a:ext cx="4477407" cy="733990"/>
          </a:xfrm>
          <a:prstGeom prst="rect">
            <a:avLst/>
          </a:prstGeom>
          <a:solidFill>
            <a:srgbClr val="0C4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696DC0-3248-B2A7-CD62-624F3666CFAB}"/>
              </a:ext>
            </a:extLst>
          </p:cNvPr>
          <p:cNvSpPr txBox="1"/>
          <p:nvPr/>
        </p:nvSpPr>
        <p:spPr>
          <a:xfrm>
            <a:off x="945628" y="2809173"/>
            <a:ext cx="603009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venir Next" panose="020B0503020202020204" pitchFamily="34" charset="0"/>
              </a:rPr>
              <a:t>SLIDE TITLE</a:t>
            </a:r>
          </a:p>
          <a:p>
            <a:r>
              <a:rPr lang="en-US" sz="3000" dirty="0">
                <a:solidFill>
                  <a:schemeClr val="bg1"/>
                </a:solidFill>
                <a:latin typeface="Avenir Next" panose="020B0503020202020204" pitchFamily="34" charset="0"/>
              </a:rPr>
              <a:t>Subheading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536E83-1059-E9B2-48DF-5F0D52508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488" y="5312961"/>
            <a:ext cx="3010359" cy="169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8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dots&#10;&#10;Description automatically generated with low confidence">
            <a:extLst>
              <a:ext uri="{FF2B5EF4-FFF2-40B4-BE49-F238E27FC236}">
                <a16:creationId xmlns:a16="http://schemas.microsoft.com/office/drawing/2014/main" id="{9E1DBEEE-5F84-AF04-74F8-9314D32A2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1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980EDF-8D0F-4AB0-7191-2B64CD697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488" y="5312961"/>
            <a:ext cx="3010359" cy="16933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5AB2EF-5ECB-165A-B316-2F8CA8475110}"/>
              </a:ext>
            </a:extLst>
          </p:cNvPr>
          <p:cNvSpPr txBox="1"/>
          <p:nvPr/>
        </p:nvSpPr>
        <p:spPr>
          <a:xfrm>
            <a:off x="2863848" y="2598338"/>
            <a:ext cx="459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email@website.com</a:t>
            </a:r>
            <a:endParaRPr lang="en-US" sz="2400" dirty="0">
              <a:solidFill>
                <a:schemeClr val="bg1"/>
              </a:solidFill>
              <a:latin typeface="Avenir Next Medium" panose="020B0503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6043DB-3633-6F03-A7E7-893D3D591505}"/>
              </a:ext>
            </a:extLst>
          </p:cNvPr>
          <p:cNvSpPr txBox="1"/>
          <p:nvPr/>
        </p:nvSpPr>
        <p:spPr>
          <a:xfrm>
            <a:off x="2863848" y="3720333"/>
            <a:ext cx="459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venir Next Medium" panose="020B0503020202020204" pitchFamily="34" charset="0"/>
              </a:rPr>
              <a:t>(304) 555-5555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6FCE4D-A261-2FF6-00B6-31D98204CE69}"/>
              </a:ext>
            </a:extLst>
          </p:cNvPr>
          <p:cNvSpPr txBox="1"/>
          <p:nvPr/>
        </p:nvSpPr>
        <p:spPr>
          <a:xfrm>
            <a:off x="2863848" y="4803545"/>
            <a:ext cx="5077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www.websiteaddress.com</a:t>
            </a:r>
            <a:endParaRPr lang="en-US" sz="2400" dirty="0">
              <a:solidFill>
                <a:schemeClr val="bg1"/>
              </a:solidFill>
              <a:latin typeface="Avenir Next Medium" panose="020B0503020202020204" pitchFamily="34" charset="0"/>
            </a:endParaRPr>
          </a:p>
        </p:txBody>
      </p:sp>
      <p:pic>
        <p:nvPicPr>
          <p:cNvPr id="17" name="Picture 16" descr="A white envelope in a circle&#10;&#10;Description automatically generated with low confidence">
            <a:extLst>
              <a:ext uri="{FF2B5EF4-FFF2-40B4-BE49-F238E27FC236}">
                <a16:creationId xmlns:a16="http://schemas.microsoft.com/office/drawing/2014/main" id="{77984782-CF3D-46FD-F4B5-C24944FCE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30450" y="2373701"/>
            <a:ext cx="930664" cy="930664"/>
          </a:xfrm>
          <a:prstGeom prst="rect">
            <a:avLst/>
          </a:prstGeom>
        </p:spPr>
      </p:pic>
      <p:pic>
        <p:nvPicPr>
          <p:cNvPr id="19" name="Picture 18" descr="A white circle with a computer and a cursor&#10;&#10;Description automatically generated with low confidence">
            <a:extLst>
              <a:ext uri="{FF2B5EF4-FFF2-40B4-BE49-F238E27FC236}">
                <a16:creationId xmlns:a16="http://schemas.microsoft.com/office/drawing/2014/main" id="{7D40BB94-9A63-417F-D325-BCF57CB70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835830" y="4592607"/>
            <a:ext cx="925284" cy="930664"/>
          </a:xfrm>
          <a:prstGeom prst="rect">
            <a:avLst/>
          </a:prstGeom>
        </p:spPr>
      </p:pic>
      <p:pic>
        <p:nvPicPr>
          <p:cNvPr id="21" name="Picture 20" descr="A white phone receiver in a circle&#10;&#10;Description automatically generated with low confidence">
            <a:extLst>
              <a:ext uri="{FF2B5EF4-FFF2-40B4-BE49-F238E27FC236}">
                <a16:creationId xmlns:a16="http://schemas.microsoft.com/office/drawing/2014/main" id="{07F1DF57-45AA-9A77-6111-74F8E24DB9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830450" y="3479250"/>
            <a:ext cx="930664" cy="9306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FCE4A5-2A52-D0EA-4765-F641CD09D552}"/>
              </a:ext>
            </a:extLst>
          </p:cNvPr>
          <p:cNvSpPr/>
          <p:nvPr/>
        </p:nvSpPr>
        <p:spPr>
          <a:xfrm>
            <a:off x="0" y="819147"/>
            <a:ext cx="5402350" cy="733990"/>
          </a:xfrm>
          <a:prstGeom prst="rect">
            <a:avLst/>
          </a:prstGeom>
          <a:solidFill>
            <a:srgbClr val="0C4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851089-9CC3-C44E-83EC-ED1B129BF78A}"/>
              </a:ext>
            </a:extLst>
          </p:cNvPr>
          <p:cNvSpPr txBox="1"/>
          <p:nvPr/>
        </p:nvSpPr>
        <p:spPr>
          <a:xfrm>
            <a:off x="805637" y="1618736"/>
            <a:ext cx="459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venir Next" panose="020B0503020202020204" pitchFamily="34" charset="0"/>
              </a:rPr>
              <a:t>Body copy goes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FA10C-E181-D47F-2A65-3952ECDC38C2}"/>
              </a:ext>
            </a:extLst>
          </p:cNvPr>
          <p:cNvSpPr txBox="1"/>
          <p:nvPr/>
        </p:nvSpPr>
        <p:spPr>
          <a:xfrm>
            <a:off x="805637" y="858904"/>
            <a:ext cx="61651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venir Next" panose="020B0503020202020204" pitchFamily="34" charset="0"/>
              </a:rPr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552637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mascot garment&#10;&#10;Description automatically generated with low confidence">
            <a:extLst>
              <a:ext uri="{FF2B5EF4-FFF2-40B4-BE49-F238E27FC236}">
                <a16:creationId xmlns:a16="http://schemas.microsoft.com/office/drawing/2014/main" id="{C5E663F1-7671-BB13-4E3D-1AB837B12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0120CF-47D5-8C75-D73A-7BFEEA2C2788}"/>
              </a:ext>
            </a:extLst>
          </p:cNvPr>
          <p:cNvSpPr/>
          <p:nvPr/>
        </p:nvSpPr>
        <p:spPr>
          <a:xfrm>
            <a:off x="1" y="2782669"/>
            <a:ext cx="4477406" cy="733990"/>
          </a:xfrm>
          <a:prstGeom prst="rect">
            <a:avLst/>
          </a:prstGeom>
          <a:solidFill>
            <a:srgbClr val="0C4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696DC0-3248-B2A7-CD62-624F3666CFAB}"/>
              </a:ext>
            </a:extLst>
          </p:cNvPr>
          <p:cNvSpPr txBox="1"/>
          <p:nvPr/>
        </p:nvSpPr>
        <p:spPr>
          <a:xfrm>
            <a:off x="945628" y="2811670"/>
            <a:ext cx="603009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venir Next" panose="020B0503020202020204" pitchFamily="34" charset="0"/>
              </a:rPr>
              <a:t>SLIDE TITLE</a:t>
            </a:r>
          </a:p>
          <a:p>
            <a:r>
              <a:rPr lang="en-US" sz="3000" dirty="0">
                <a:solidFill>
                  <a:schemeClr val="bg1"/>
                </a:solidFill>
                <a:latin typeface="Avenir Next" panose="020B0503020202020204" pitchFamily="34" charset="0"/>
              </a:rPr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4242706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background with white dots&#10;&#10;Description automatically generated with low confidence">
            <a:extLst>
              <a:ext uri="{FF2B5EF4-FFF2-40B4-BE49-F238E27FC236}">
                <a16:creationId xmlns:a16="http://schemas.microsoft.com/office/drawing/2014/main" id="{27624A1E-6259-8A8F-F581-7B983D8C6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3C78EC-C321-577D-6ED7-2959398E6F08}"/>
              </a:ext>
            </a:extLst>
          </p:cNvPr>
          <p:cNvSpPr/>
          <p:nvPr/>
        </p:nvSpPr>
        <p:spPr>
          <a:xfrm>
            <a:off x="0" y="819147"/>
            <a:ext cx="2822713" cy="733990"/>
          </a:xfrm>
          <a:prstGeom prst="rect">
            <a:avLst/>
          </a:prstGeom>
          <a:solidFill>
            <a:srgbClr val="0C4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FA10C-E181-D47F-2A65-3952ECDC38C2}"/>
              </a:ext>
            </a:extLst>
          </p:cNvPr>
          <p:cNvSpPr txBox="1"/>
          <p:nvPr/>
        </p:nvSpPr>
        <p:spPr>
          <a:xfrm>
            <a:off x="788133" y="832399"/>
            <a:ext cx="3243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venir Next" panose="020B0503020202020204" pitchFamily="34" charset="0"/>
              </a:rPr>
              <a:t>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851089-9CC3-C44E-83EC-ED1B129BF78A}"/>
              </a:ext>
            </a:extLst>
          </p:cNvPr>
          <p:cNvSpPr txBox="1"/>
          <p:nvPr/>
        </p:nvSpPr>
        <p:spPr>
          <a:xfrm>
            <a:off x="6320696" y="1946805"/>
            <a:ext cx="459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venir Next" panose="020B0503020202020204" pitchFamily="34" charset="0"/>
              </a:rPr>
              <a:t>Body copy goes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DCD6D1-DAF1-C802-379D-E276966549CB}"/>
              </a:ext>
            </a:extLst>
          </p:cNvPr>
          <p:cNvSpPr/>
          <p:nvPr/>
        </p:nvSpPr>
        <p:spPr>
          <a:xfrm>
            <a:off x="938687" y="1946804"/>
            <a:ext cx="5157313" cy="3426053"/>
          </a:xfrm>
          <a:prstGeom prst="rect">
            <a:avLst/>
          </a:prstGeom>
          <a:ln>
            <a:solidFill>
              <a:srgbClr val="62BC4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AF03B7-0A5C-8E74-616E-34D7A8387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488" y="5312961"/>
            <a:ext cx="3010359" cy="169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49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dots&#10;&#10;Description automatically generated with low confidence">
            <a:extLst>
              <a:ext uri="{FF2B5EF4-FFF2-40B4-BE49-F238E27FC236}">
                <a16:creationId xmlns:a16="http://schemas.microsoft.com/office/drawing/2014/main" id="{EE480C22-2552-D399-68B7-B40DAFD50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84D893-C796-5C29-BE6C-C56DC7202F1E}"/>
              </a:ext>
            </a:extLst>
          </p:cNvPr>
          <p:cNvSpPr/>
          <p:nvPr/>
        </p:nvSpPr>
        <p:spPr>
          <a:xfrm>
            <a:off x="0" y="819147"/>
            <a:ext cx="2822713" cy="733990"/>
          </a:xfrm>
          <a:prstGeom prst="rect">
            <a:avLst/>
          </a:prstGeom>
          <a:solidFill>
            <a:srgbClr val="0C4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FA10C-E181-D47F-2A65-3952ECDC38C2}"/>
              </a:ext>
            </a:extLst>
          </p:cNvPr>
          <p:cNvSpPr txBox="1"/>
          <p:nvPr/>
        </p:nvSpPr>
        <p:spPr>
          <a:xfrm>
            <a:off x="788133" y="832399"/>
            <a:ext cx="3243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venir Next" panose="020B0503020202020204" pitchFamily="34" charset="0"/>
              </a:rPr>
              <a:t>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851089-9CC3-C44E-83EC-ED1B129BF78A}"/>
              </a:ext>
            </a:extLst>
          </p:cNvPr>
          <p:cNvSpPr txBox="1"/>
          <p:nvPr/>
        </p:nvSpPr>
        <p:spPr>
          <a:xfrm>
            <a:off x="788133" y="1946805"/>
            <a:ext cx="62931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venir Next" panose="020B0503020202020204" pitchFamily="34" charset="0"/>
              </a:rPr>
              <a:t>Body copy goes here</a:t>
            </a:r>
          </a:p>
          <a:p>
            <a:endParaRPr lang="en-US" sz="24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venir Next" panose="020B0503020202020204" pitchFamily="34" charset="0"/>
              </a:rPr>
              <a:t>Bullet 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venir Next" panose="020B0503020202020204" pitchFamily="34" charset="0"/>
              </a:rPr>
              <a:t>Bullet 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venir Next" panose="020B0503020202020204" pitchFamily="34" charset="0"/>
              </a:rPr>
              <a:t>Bullet 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venir Next" panose="020B0503020202020204" pitchFamily="34" charset="0"/>
              </a:rPr>
              <a:t>Bullet 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venir Next" panose="020B0503020202020204" pitchFamily="34" charset="0"/>
              </a:rPr>
              <a:t>Bullet 5</a:t>
            </a:r>
            <a:endParaRPr lang="en-US" sz="2400" dirty="0">
              <a:solidFill>
                <a:schemeClr val="bg1"/>
              </a:solidFill>
              <a:latin typeface="Azo Sans Light" panose="020B0403030303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AF03B7-0A5C-8E74-616E-34D7A8387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488" y="5312961"/>
            <a:ext cx="3010359" cy="169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8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dots&#10;&#10;Description automatically generated with low confidence">
            <a:extLst>
              <a:ext uri="{FF2B5EF4-FFF2-40B4-BE49-F238E27FC236}">
                <a16:creationId xmlns:a16="http://schemas.microsoft.com/office/drawing/2014/main" id="{66EAF62A-2557-667F-E428-E49726FF3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8FA3D8-0853-6383-EC09-5567B3F237F9}"/>
              </a:ext>
            </a:extLst>
          </p:cNvPr>
          <p:cNvSpPr/>
          <p:nvPr/>
        </p:nvSpPr>
        <p:spPr>
          <a:xfrm>
            <a:off x="0" y="819147"/>
            <a:ext cx="2822713" cy="733990"/>
          </a:xfrm>
          <a:prstGeom prst="rect">
            <a:avLst/>
          </a:prstGeom>
          <a:solidFill>
            <a:srgbClr val="0C4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FA10C-E181-D47F-2A65-3952ECDC38C2}"/>
              </a:ext>
            </a:extLst>
          </p:cNvPr>
          <p:cNvSpPr txBox="1"/>
          <p:nvPr/>
        </p:nvSpPr>
        <p:spPr>
          <a:xfrm>
            <a:off x="788133" y="832399"/>
            <a:ext cx="3243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venir Next" panose="020B0503020202020204" pitchFamily="34" charset="0"/>
              </a:rPr>
              <a:t>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851089-9CC3-C44E-83EC-ED1B129BF78A}"/>
              </a:ext>
            </a:extLst>
          </p:cNvPr>
          <p:cNvSpPr txBox="1"/>
          <p:nvPr/>
        </p:nvSpPr>
        <p:spPr>
          <a:xfrm>
            <a:off x="788133" y="1715973"/>
            <a:ext cx="459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venir Next" panose="020B0503020202020204" pitchFamily="34" charset="0"/>
              </a:rPr>
              <a:t>Body copy goes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8D316D-EBDA-558E-7086-47FA0808A82C}"/>
              </a:ext>
            </a:extLst>
          </p:cNvPr>
          <p:cNvSpPr/>
          <p:nvPr/>
        </p:nvSpPr>
        <p:spPr>
          <a:xfrm>
            <a:off x="6246553" y="1946804"/>
            <a:ext cx="5157313" cy="3426053"/>
          </a:xfrm>
          <a:prstGeom prst="rect">
            <a:avLst/>
          </a:prstGeom>
          <a:ln>
            <a:solidFill>
              <a:srgbClr val="62BC4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3FD119-160D-EDBE-CADD-C71179207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488" y="5312961"/>
            <a:ext cx="3010359" cy="169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5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white dots&#10;&#10;Description automatically generated with low confidence">
            <a:extLst>
              <a:ext uri="{FF2B5EF4-FFF2-40B4-BE49-F238E27FC236}">
                <a16:creationId xmlns:a16="http://schemas.microsoft.com/office/drawing/2014/main" id="{BE728E8D-C37B-EFB3-9590-C1537E3C3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0920FF-1E22-D9EF-E910-AD7F7B9C8371}"/>
              </a:ext>
            </a:extLst>
          </p:cNvPr>
          <p:cNvSpPr/>
          <p:nvPr/>
        </p:nvSpPr>
        <p:spPr>
          <a:xfrm>
            <a:off x="4823791" y="819147"/>
            <a:ext cx="2822713" cy="733990"/>
          </a:xfrm>
          <a:prstGeom prst="rect">
            <a:avLst/>
          </a:prstGeom>
          <a:solidFill>
            <a:srgbClr val="0C4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21E9F0-0DF1-1365-7A4E-FAD1C405B074}"/>
              </a:ext>
            </a:extLst>
          </p:cNvPr>
          <p:cNvSpPr/>
          <p:nvPr/>
        </p:nvSpPr>
        <p:spPr>
          <a:xfrm>
            <a:off x="442144" y="431154"/>
            <a:ext cx="4492363" cy="2861541"/>
          </a:xfrm>
          <a:prstGeom prst="rect">
            <a:avLst/>
          </a:prstGeom>
          <a:ln>
            <a:solidFill>
              <a:srgbClr val="62BC4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3CE963-D10F-B061-AE0D-BD45556B00F9}"/>
              </a:ext>
            </a:extLst>
          </p:cNvPr>
          <p:cNvSpPr/>
          <p:nvPr/>
        </p:nvSpPr>
        <p:spPr>
          <a:xfrm>
            <a:off x="442144" y="3506863"/>
            <a:ext cx="4492363" cy="2861541"/>
          </a:xfrm>
          <a:prstGeom prst="rect">
            <a:avLst/>
          </a:prstGeom>
          <a:ln>
            <a:solidFill>
              <a:srgbClr val="62BC4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851089-9CC3-C44E-83EC-ED1B129BF78A}"/>
              </a:ext>
            </a:extLst>
          </p:cNvPr>
          <p:cNvSpPr txBox="1"/>
          <p:nvPr/>
        </p:nvSpPr>
        <p:spPr>
          <a:xfrm>
            <a:off x="5243167" y="1618736"/>
            <a:ext cx="459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venir Next" panose="020B0503020202020204" pitchFamily="34" charset="0"/>
              </a:rPr>
              <a:t>Body copy goes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FA10C-E181-D47F-2A65-3952ECDC38C2}"/>
              </a:ext>
            </a:extLst>
          </p:cNvPr>
          <p:cNvSpPr txBox="1"/>
          <p:nvPr/>
        </p:nvSpPr>
        <p:spPr>
          <a:xfrm>
            <a:off x="5243167" y="832400"/>
            <a:ext cx="3243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venir Next" panose="020B0503020202020204" pitchFamily="34" charset="0"/>
              </a:rPr>
              <a:t>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0732F8-D8D7-8FA7-A5AB-5FCE755F5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488" y="5312961"/>
            <a:ext cx="3010359" cy="169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9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dots&#10;&#10;Description automatically generated with low confidence">
            <a:extLst>
              <a:ext uri="{FF2B5EF4-FFF2-40B4-BE49-F238E27FC236}">
                <a16:creationId xmlns:a16="http://schemas.microsoft.com/office/drawing/2014/main" id="{994D53A5-DA69-3BAB-4F2B-9802294F2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81304D-168C-7DE8-CF5C-A46D2E771125}"/>
              </a:ext>
            </a:extLst>
          </p:cNvPr>
          <p:cNvSpPr/>
          <p:nvPr/>
        </p:nvSpPr>
        <p:spPr>
          <a:xfrm>
            <a:off x="0" y="5038940"/>
            <a:ext cx="2822713" cy="733990"/>
          </a:xfrm>
          <a:prstGeom prst="rect">
            <a:avLst/>
          </a:prstGeom>
          <a:solidFill>
            <a:srgbClr val="0C4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E5924D-F044-A805-547C-20A06B8E090D}"/>
              </a:ext>
            </a:extLst>
          </p:cNvPr>
          <p:cNvSpPr/>
          <p:nvPr/>
        </p:nvSpPr>
        <p:spPr>
          <a:xfrm>
            <a:off x="7286022" y="619860"/>
            <a:ext cx="4308869" cy="2605347"/>
          </a:xfrm>
          <a:prstGeom prst="rect">
            <a:avLst/>
          </a:prstGeom>
          <a:ln>
            <a:solidFill>
              <a:srgbClr val="62BC4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1DD430-14A8-ECEC-A28F-B1409094AF61}"/>
              </a:ext>
            </a:extLst>
          </p:cNvPr>
          <p:cNvSpPr/>
          <p:nvPr/>
        </p:nvSpPr>
        <p:spPr>
          <a:xfrm>
            <a:off x="7286022" y="3432333"/>
            <a:ext cx="4308869" cy="2605347"/>
          </a:xfrm>
          <a:prstGeom prst="rect">
            <a:avLst/>
          </a:prstGeom>
          <a:ln>
            <a:solidFill>
              <a:srgbClr val="62BC4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FA0AFD-EAB2-9D26-537B-A1F668A8FE70}"/>
              </a:ext>
            </a:extLst>
          </p:cNvPr>
          <p:cNvSpPr/>
          <p:nvPr/>
        </p:nvSpPr>
        <p:spPr>
          <a:xfrm>
            <a:off x="597108" y="619860"/>
            <a:ext cx="6342591" cy="4239519"/>
          </a:xfrm>
          <a:prstGeom prst="rect">
            <a:avLst/>
          </a:prstGeom>
          <a:ln>
            <a:solidFill>
              <a:srgbClr val="62BC4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851089-9CC3-C44E-83EC-ED1B129BF78A}"/>
              </a:ext>
            </a:extLst>
          </p:cNvPr>
          <p:cNvSpPr txBox="1"/>
          <p:nvPr/>
        </p:nvSpPr>
        <p:spPr>
          <a:xfrm>
            <a:off x="597108" y="5825938"/>
            <a:ext cx="459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venir Next" panose="020B0503020202020204" pitchFamily="34" charset="0"/>
              </a:rPr>
              <a:t>Body copy goes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FA10C-E181-D47F-2A65-3952ECDC38C2}"/>
              </a:ext>
            </a:extLst>
          </p:cNvPr>
          <p:cNvSpPr txBox="1"/>
          <p:nvPr/>
        </p:nvSpPr>
        <p:spPr>
          <a:xfrm>
            <a:off x="597108" y="5039602"/>
            <a:ext cx="3243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venir Next" panose="020B0503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20411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dots&#10;&#10;Description automatically generated with low confidence">
            <a:extLst>
              <a:ext uri="{FF2B5EF4-FFF2-40B4-BE49-F238E27FC236}">
                <a16:creationId xmlns:a16="http://schemas.microsoft.com/office/drawing/2014/main" id="{3409B48F-865D-FF09-E2B2-46013DFFA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99119D-43B9-8ED6-96C4-47B24C0398D0}"/>
              </a:ext>
            </a:extLst>
          </p:cNvPr>
          <p:cNvSpPr/>
          <p:nvPr/>
        </p:nvSpPr>
        <p:spPr>
          <a:xfrm>
            <a:off x="2064903" y="3551860"/>
            <a:ext cx="4706351" cy="2861540"/>
          </a:xfrm>
          <a:prstGeom prst="rect">
            <a:avLst/>
          </a:prstGeom>
          <a:ln>
            <a:solidFill>
              <a:srgbClr val="62BC4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B0D755-B4B0-C333-E2D8-49C64471FB39}"/>
              </a:ext>
            </a:extLst>
          </p:cNvPr>
          <p:cNvSpPr/>
          <p:nvPr/>
        </p:nvSpPr>
        <p:spPr>
          <a:xfrm>
            <a:off x="6997121" y="3551860"/>
            <a:ext cx="4706351" cy="2861540"/>
          </a:xfrm>
          <a:prstGeom prst="rect">
            <a:avLst/>
          </a:prstGeom>
          <a:ln>
            <a:solidFill>
              <a:srgbClr val="62BC4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678D92-5FE3-1A33-83D2-77ADACE1CF09}"/>
              </a:ext>
            </a:extLst>
          </p:cNvPr>
          <p:cNvSpPr/>
          <p:nvPr/>
        </p:nvSpPr>
        <p:spPr>
          <a:xfrm>
            <a:off x="490932" y="444600"/>
            <a:ext cx="4706351" cy="2861540"/>
          </a:xfrm>
          <a:prstGeom prst="rect">
            <a:avLst/>
          </a:prstGeom>
          <a:ln>
            <a:solidFill>
              <a:srgbClr val="62BC4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9530C4-45D7-A0C5-FA2C-71F640323874}"/>
              </a:ext>
            </a:extLst>
          </p:cNvPr>
          <p:cNvSpPr/>
          <p:nvPr/>
        </p:nvSpPr>
        <p:spPr>
          <a:xfrm>
            <a:off x="5423150" y="444600"/>
            <a:ext cx="4706351" cy="2861540"/>
          </a:xfrm>
          <a:prstGeom prst="rect">
            <a:avLst/>
          </a:prstGeom>
          <a:ln>
            <a:solidFill>
              <a:srgbClr val="62BC4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57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fog, white, grey&#10;&#10;Description automatically generated">
            <a:extLst>
              <a:ext uri="{FF2B5EF4-FFF2-40B4-BE49-F238E27FC236}">
                <a16:creationId xmlns:a16="http://schemas.microsoft.com/office/drawing/2014/main" id="{7D38C283-183A-11DB-680F-25B4129BD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AF03B7-0A5C-8E74-616E-34D7A8387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488" y="5312961"/>
            <a:ext cx="3010359" cy="169332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F5F9E48-7009-1820-C1C3-27147E47AB7C}"/>
              </a:ext>
            </a:extLst>
          </p:cNvPr>
          <p:cNvSpPr/>
          <p:nvPr/>
        </p:nvSpPr>
        <p:spPr>
          <a:xfrm>
            <a:off x="0" y="819147"/>
            <a:ext cx="2822713" cy="733990"/>
          </a:xfrm>
          <a:prstGeom prst="rect">
            <a:avLst/>
          </a:prstGeom>
          <a:solidFill>
            <a:srgbClr val="0C4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851089-9CC3-C44E-83EC-ED1B129BF78A}"/>
              </a:ext>
            </a:extLst>
          </p:cNvPr>
          <p:cNvSpPr txBox="1"/>
          <p:nvPr/>
        </p:nvSpPr>
        <p:spPr>
          <a:xfrm>
            <a:off x="788133" y="1827537"/>
            <a:ext cx="629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venir Next" panose="020B0503020202020204" pitchFamily="34" charset="0"/>
              </a:rPr>
              <a:t>Body copy goes here</a:t>
            </a:r>
            <a:endParaRPr lang="en-US" sz="2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FA10C-E181-D47F-2A65-3952ECDC38C2}"/>
              </a:ext>
            </a:extLst>
          </p:cNvPr>
          <p:cNvSpPr txBox="1"/>
          <p:nvPr/>
        </p:nvSpPr>
        <p:spPr>
          <a:xfrm>
            <a:off x="788133" y="832399"/>
            <a:ext cx="3243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venir Next" panose="020B0503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42425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CTC">
      <a:dk1>
        <a:srgbClr val="000000"/>
      </a:dk1>
      <a:lt1>
        <a:srgbClr val="FFFFFF"/>
      </a:lt1>
      <a:dk2>
        <a:srgbClr val="1F74B7"/>
      </a:dk2>
      <a:lt2>
        <a:srgbClr val="60BB4B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66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Avenir Next</vt:lpstr>
      <vt:lpstr>Avenir Next Medium</vt:lpstr>
      <vt:lpstr>Azo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Jenette Williams</dc:creator>
  <cp:lastModifiedBy>Shamblin, Mesha</cp:lastModifiedBy>
  <cp:revision>16</cp:revision>
  <dcterms:created xsi:type="dcterms:W3CDTF">2022-10-28T15:33:36Z</dcterms:created>
  <dcterms:modified xsi:type="dcterms:W3CDTF">2024-05-22T22:38:21Z</dcterms:modified>
</cp:coreProperties>
</file>